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3"/>
  </p:notesMasterIdLst>
  <p:sldIdLst>
    <p:sldId id="256" r:id="rId2"/>
    <p:sldId id="263" r:id="rId3"/>
    <p:sldId id="265" r:id="rId4"/>
    <p:sldId id="273" r:id="rId5"/>
    <p:sldId id="266" r:id="rId6"/>
    <p:sldId id="262" r:id="rId7"/>
    <p:sldId id="277" r:id="rId8"/>
    <p:sldId id="267" r:id="rId9"/>
    <p:sldId id="293" r:id="rId10"/>
    <p:sldId id="290" r:id="rId11"/>
    <p:sldId id="292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015"/>
    <a:srgbClr val="FC6E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7" d="100"/>
          <a:sy n="77" d="100"/>
        </p:scale>
        <p:origin x="-427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F289-7AC5-46BF-949D-165D25CAB963}" type="datetimeFigureOut">
              <a:rPr lang="en-NZ" smtClean="0"/>
              <a:pPr/>
              <a:t>25/08/2016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5D8A-970B-403C-87A7-A83F427031E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12763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5D8A-970B-403C-87A7-A83F427031EF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3993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5D8A-970B-403C-87A7-A83F427031EF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19910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F68E2-58F2-4D09-BE8B-E3BD06533059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16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76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015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196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40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357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935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048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077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29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082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96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700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130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736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738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47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960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The Modern Day Village Approach</a:t>
            </a:r>
            <a:endParaRPr lang="en-NZ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1" r="409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NZ" b="1" dirty="0" smtClean="0"/>
              <a:t>Implementing Check &amp; Connect from a Kiwi - Pacific Island perspective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xmlns="" val="208059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Interventions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Based on feed back from:</a:t>
            </a:r>
          </a:p>
          <a:p>
            <a:r>
              <a:rPr lang="en-NZ" dirty="0" smtClean="0"/>
              <a:t>Strengths and Difficulties Questioner forms.</a:t>
            </a:r>
          </a:p>
          <a:p>
            <a:r>
              <a:rPr lang="en-NZ" dirty="0" smtClean="0"/>
              <a:t>Feedback from parent, teachers and students.</a:t>
            </a:r>
          </a:p>
          <a:p>
            <a:r>
              <a:rPr lang="en-NZ" dirty="0" smtClean="0"/>
              <a:t>We feedback to the champion what the need is and they make the necessary arrangements.</a:t>
            </a:r>
          </a:p>
          <a:p>
            <a:r>
              <a:rPr lang="en-NZ" dirty="0"/>
              <a:t>Our interventions include homework centres, referrals to counsellors, RTLB referrals, sport team referrals, classroom observations </a:t>
            </a:r>
            <a:r>
              <a:rPr lang="en-NZ"/>
              <a:t>and </a:t>
            </a:r>
            <a:r>
              <a:rPr lang="en-NZ" smtClean="0"/>
              <a:t>motivational </a:t>
            </a:r>
            <a:r>
              <a:rPr lang="en-NZ" dirty="0"/>
              <a:t>meetings. 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13679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Acknowledgements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Jude Harris – RTLB Cluster Manager (Our Chief)</a:t>
            </a:r>
          </a:p>
          <a:p>
            <a:r>
              <a:rPr lang="en-NZ" sz="2000" dirty="0"/>
              <a:t>Roger </a:t>
            </a:r>
            <a:r>
              <a:rPr lang="en-NZ" sz="2000" dirty="0" err="1"/>
              <a:t>Phillipson</a:t>
            </a:r>
            <a:r>
              <a:rPr lang="en-NZ" sz="2000" dirty="0" smtClean="0"/>
              <a:t>: Regional (Northern) Behaviour </a:t>
            </a:r>
            <a:r>
              <a:rPr lang="en-NZ" sz="2000" dirty="0"/>
              <a:t>Service Manager </a:t>
            </a:r>
            <a:r>
              <a:rPr lang="en-NZ" sz="2000" dirty="0" smtClean="0"/>
              <a:t>- </a:t>
            </a:r>
            <a:r>
              <a:rPr lang="en-NZ" sz="2000" dirty="0"/>
              <a:t>PB4L | Special Education, Ministry of </a:t>
            </a:r>
            <a:r>
              <a:rPr lang="en-NZ" sz="2000" dirty="0" smtClean="0"/>
              <a:t>Education</a:t>
            </a:r>
            <a:endParaRPr lang="en-NZ" sz="2000" dirty="0"/>
          </a:p>
          <a:p>
            <a:r>
              <a:rPr lang="en-NZ" sz="2000" dirty="0" smtClean="0"/>
              <a:t>Penny Cox: </a:t>
            </a:r>
            <a:r>
              <a:rPr lang="en-NZ" sz="2000" dirty="0"/>
              <a:t>Clinical Supervisor</a:t>
            </a:r>
            <a:r>
              <a:rPr lang="en-NZ" sz="2000" dirty="0" smtClean="0"/>
              <a:t>, Educational Psychologist – Ministry of Education</a:t>
            </a:r>
            <a:endParaRPr lang="en-NZ" sz="2000" dirty="0"/>
          </a:p>
          <a:p>
            <a:r>
              <a:rPr lang="en-NZ" sz="2000" dirty="0" err="1" smtClean="0"/>
              <a:t>Jennice</a:t>
            </a:r>
            <a:r>
              <a:rPr lang="en-NZ" sz="2000" dirty="0" smtClean="0"/>
              <a:t> Murray – Principal, Don Buck Primary School</a:t>
            </a:r>
            <a:endParaRPr lang="en-NZ" sz="2000" dirty="0"/>
          </a:p>
          <a:p>
            <a:pPr marL="0" indent="0">
              <a:buNone/>
            </a:pPr>
            <a:endParaRPr lang="en-N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2566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 smtClean="0"/>
              <a:t>Exploring the past</a:t>
            </a:r>
            <a:br>
              <a:rPr lang="en-NZ" b="1" dirty="0" smtClean="0"/>
            </a:br>
            <a:r>
              <a:rPr lang="en-NZ" sz="2000" b="1" dirty="0" smtClean="0"/>
              <a:t>A story of our journey</a:t>
            </a:r>
            <a:endParaRPr lang="en-NZ" sz="2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811" y="2557463"/>
            <a:ext cx="7780378" cy="3317875"/>
          </a:xfrm>
        </p:spPr>
      </p:pic>
      <p:sp>
        <p:nvSpPr>
          <p:cNvPr id="2" name="TextBox 1"/>
          <p:cNvSpPr txBox="1"/>
          <p:nvPr/>
        </p:nvSpPr>
        <p:spPr>
          <a:xfrm>
            <a:off x="6496334" y="5875338"/>
            <a:ext cx="307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from; nzhistory.net.nz</a:t>
            </a:r>
            <a:endParaRPr lang="en-N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67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Weaving Check &amp; Connect and the Village approach together.</a:t>
            </a:r>
            <a:endParaRPr lang="en-NZ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98" b="2799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13799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What is the Modern Day Village approach?</a:t>
            </a:r>
            <a:br>
              <a:rPr lang="en-NZ" b="1" dirty="0" smtClean="0"/>
            </a:br>
            <a:r>
              <a:rPr lang="en-NZ" sz="1400" b="1" dirty="0" smtClean="0"/>
              <a:t> </a:t>
            </a:r>
            <a:r>
              <a:rPr lang="en-NZ" sz="1400" b="1" dirty="0"/>
              <a:t>W</a:t>
            </a:r>
            <a:r>
              <a:rPr lang="en-NZ" sz="1400" b="1" dirty="0" smtClean="0"/>
              <a:t>hy use a village approach with Check &amp; Connect?</a:t>
            </a:r>
            <a:endParaRPr lang="en-NZ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584" y="2560638"/>
            <a:ext cx="4682032" cy="330993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5" y="2560639"/>
            <a:ext cx="4718050" cy="3309936"/>
          </a:xfrm>
        </p:spPr>
      </p:pic>
      <p:sp>
        <p:nvSpPr>
          <p:cNvPr id="2" name="TextBox 1"/>
          <p:cNvSpPr txBox="1"/>
          <p:nvPr/>
        </p:nvSpPr>
        <p:spPr>
          <a:xfrm>
            <a:off x="1316584" y="5991367"/>
            <a:ext cx="448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latin typeface="Arial Black" panose="020B0A04020102020204" pitchFamily="34" charset="0"/>
              </a:rPr>
              <a:t>Traditional</a:t>
            </a:r>
            <a:endParaRPr lang="en-NZ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869" y="5991367"/>
            <a:ext cx="393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latin typeface="Arial Black" panose="020B0A04020102020204" pitchFamily="34" charset="0"/>
              </a:rPr>
              <a:t>Modern</a:t>
            </a:r>
            <a:endParaRPr lang="en-NZ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956" y="5991367"/>
            <a:ext cx="59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Arial Black" panose="020B0A04020102020204" pitchFamily="34" charset="0"/>
              </a:rPr>
              <a:t>VS</a:t>
            </a:r>
            <a:endParaRPr lang="en-NZ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50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Connections/ Relationships</a:t>
            </a:r>
            <a:br>
              <a:rPr lang="en-NZ" b="1" dirty="0" smtClean="0"/>
            </a:br>
            <a:endParaRPr lang="en-NZ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071" y="2560638"/>
            <a:ext cx="4258101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In the context of Check &amp; Connect:</a:t>
            </a:r>
          </a:p>
          <a:p>
            <a:r>
              <a:rPr lang="en-NZ" dirty="0" smtClean="0"/>
              <a:t>Students desire to belong and feel accepted to something.</a:t>
            </a:r>
          </a:p>
          <a:p>
            <a:r>
              <a:rPr lang="en-NZ" dirty="0" smtClean="0"/>
              <a:t>Connection between family and school increases likelihood of school completion.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91681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 err="1" smtClean="0"/>
              <a:t>Talanoa</a:t>
            </a:r>
            <a:r>
              <a:rPr lang="en-NZ" b="1" dirty="0" smtClean="0"/>
              <a:t> </a:t>
            </a:r>
            <a:br>
              <a:rPr lang="en-NZ" b="1" dirty="0" smtClean="0"/>
            </a:br>
            <a:r>
              <a:rPr lang="en-NZ" sz="1400" b="1" dirty="0" smtClean="0"/>
              <a:t>Critical thinking and conversation</a:t>
            </a:r>
            <a:endParaRPr lang="en-NZ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1" y="2560321"/>
            <a:ext cx="4122759" cy="364941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In the context of Check &amp; Connect:</a:t>
            </a:r>
          </a:p>
          <a:p>
            <a:r>
              <a:rPr lang="en-NZ" dirty="0" smtClean="0"/>
              <a:t>Encourages collaboration</a:t>
            </a:r>
          </a:p>
          <a:p>
            <a:r>
              <a:rPr lang="en-NZ" dirty="0" smtClean="0"/>
              <a:t>Simplifies language for everyone to understand.</a:t>
            </a:r>
          </a:p>
          <a:p>
            <a:r>
              <a:rPr lang="en-NZ" dirty="0" smtClean="0"/>
              <a:t>Listening and advocating.</a:t>
            </a:r>
          </a:p>
          <a:p>
            <a:r>
              <a:rPr lang="en-NZ" dirty="0" smtClean="0"/>
              <a:t>Challenging students to think critically and reflect on life choices.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92810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…Mike Tyson…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293" y="2557463"/>
            <a:ext cx="4929414" cy="3317875"/>
          </a:xfrm>
        </p:spPr>
      </p:pic>
    </p:spTree>
    <p:extLst>
      <p:ext uri="{BB962C8B-B14F-4D97-AF65-F5344CB8AC3E}">
        <p14:creationId xmlns:p14="http://schemas.microsoft.com/office/powerpoint/2010/main" xmlns="" val="357848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 err="1" smtClean="0"/>
              <a:t>Fakamalolo</a:t>
            </a:r>
            <a:r>
              <a:rPr lang="en-NZ" b="1" dirty="0" smtClean="0"/>
              <a:t> </a:t>
            </a:r>
            <a:br>
              <a:rPr lang="en-NZ" b="1" dirty="0" smtClean="0"/>
            </a:br>
            <a:r>
              <a:rPr lang="en-NZ" sz="2000" b="1" dirty="0" smtClean="0"/>
              <a:t>Being strong and resilient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err="1" smtClean="0"/>
              <a:t>Fakamalolo</a:t>
            </a:r>
            <a:r>
              <a:rPr lang="en-NZ" dirty="0"/>
              <a:t> </a:t>
            </a:r>
            <a:r>
              <a:rPr lang="en-NZ" dirty="0" smtClean="0"/>
              <a:t>– “be strong” (</a:t>
            </a:r>
            <a:r>
              <a:rPr lang="en-NZ" dirty="0" err="1" smtClean="0"/>
              <a:t>Niuean</a:t>
            </a:r>
            <a:r>
              <a:rPr lang="en-NZ" dirty="0" smtClean="0"/>
              <a:t>).</a:t>
            </a:r>
          </a:p>
          <a:p>
            <a:r>
              <a:rPr lang="en-NZ" dirty="0" err="1" smtClean="0"/>
              <a:t>Fa’amalosi</a:t>
            </a:r>
            <a:r>
              <a:rPr lang="en-NZ" dirty="0" smtClean="0"/>
              <a:t> (Samoan), </a:t>
            </a:r>
            <a:r>
              <a:rPr lang="en-NZ" dirty="0" err="1" smtClean="0"/>
              <a:t>Loto</a:t>
            </a:r>
            <a:r>
              <a:rPr lang="en-NZ" dirty="0" smtClean="0"/>
              <a:t> </a:t>
            </a:r>
            <a:r>
              <a:rPr lang="en-NZ" dirty="0" err="1" smtClean="0"/>
              <a:t>lahi</a:t>
            </a:r>
            <a:r>
              <a:rPr lang="en-NZ" dirty="0" smtClean="0"/>
              <a:t> (Tongan), </a:t>
            </a:r>
            <a:r>
              <a:rPr lang="en-NZ" dirty="0" err="1" smtClean="0"/>
              <a:t>Fakamalolosi</a:t>
            </a:r>
            <a:r>
              <a:rPr lang="en-NZ" dirty="0" smtClean="0"/>
              <a:t> (Tuvaluan).</a:t>
            </a:r>
          </a:p>
          <a:p>
            <a:r>
              <a:rPr lang="en-NZ" dirty="0" smtClean="0"/>
              <a:t>Cultural clashes</a:t>
            </a:r>
          </a:p>
          <a:p>
            <a:r>
              <a:rPr lang="en-NZ" dirty="0" smtClean="0"/>
              <a:t>Cultural confusion (blending cultures)</a:t>
            </a:r>
          </a:p>
          <a:p>
            <a:r>
              <a:rPr lang="en-NZ" dirty="0" smtClean="0"/>
              <a:t>Low Self esteem.</a:t>
            </a:r>
          </a:p>
          <a:p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How do we build resilience?</a:t>
            </a:r>
          </a:p>
          <a:p>
            <a:r>
              <a:rPr lang="en-NZ" dirty="0" smtClean="0"/>
              <a:t>Time + Consistency = Significant relationship.</a:t>
            </a:r>
          </a:p>
          <a:p>
            <a:r>
              <a:rPr lang="en-NZ" dirty="0" smtClean="0"/>
              <a:t>Goal setting</a:t>
            </a:r>
          </a:p>
          <a:p>
            <a:r>
              <a:rPr lang="en-NZ" dirty="0" smtClean="0"/>
              <a:t>Reviewing attendance and behaviour.</a:t>
            </a:r>
          </a:p>
          <a:p>
            <a:r>
              <a:rPr lang="en-NZ" dirty="0" smtClean="0"/>
              <a:t>Conversations with teachers, parents and Champions</a:t>
            </a:r>
          </a:p>
          <a:p>
            <a:pPr marL="0" indent="0">
              <a:buNone/>
            </a:pP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78638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514" y="674558"/>
            <a:ext cx="7585023" cy="55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04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5562</TotalTime>
  <Words>288</Words>
  <Application>Microsoft Office PowerPoint</Application>
  <PresentationFormat>Custom</PresentationFormat>
  <Paragraphs>47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The Modern Day Village Approach</vt:lpstr>
      <vt:lpstr>Exploring the past A story of our journey</vt:lpstr>
      <vt:lpstr>Weaving Check &amp; Connect and the Village approach together.</vt:lpstr>
      <vt:lpstr>What is the Modern Day Village approach?  Why use a village approach with Check &amp; Connect?</vt:lpstr>
      <vt:lpstr>Connections/ Relationships </vt:lpstr>
      <vt:lpstr>Talanoa  Critical thinking and conversation</vt:lpstr>
      <vt:lpstr>…Mike Tyson…</vt:lpstr>
      <vt:lpstr>Fakamalolo  Being strong and resilient</vt:lpstr>
      <vt:lpstr>Slide 9</vt:lpstr>
      <vt:lpstr>Interventions</vt:lpstr>
      <vt:lpstr>Acknowledgements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Village Philosophy</dc:title>
  <dc:creator>Educator</dc:creator>
  <cp:lastModifiedBy>Julia Gates</cp:lastModifiedBy>
  <cp:revision>258</cp:revision>
  <cp:lastPrinted>2015-07-30T21:17:27Z</cp:lastPrinted>
  <dcterms:created xsi:type="dcterms:W3CDTF">2015-06-16T09:24:45Z</dcterms:created>
  <dcterms:modified xsi:type="dcterms:W3CDTF">2016-08-24T21:04:54Z</dcterms:modified>
</cp:coreProperties>
</file>